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</p:sldIdLst>
  <p:sldSz cy="10691800" cx="15119350"/>
  <p:notesSz cx="10239375" cy="7105650"/>
  <p:embeddedFontLst>
    <p:embeddedFont>
      <p:font typeface="Signika"/>
      <p:regular r:id="rId9"/>
      <p:bold r:id="rId10"/>
    </p:embeddedFont>
    <p:embeddedFont>
      <p:font typeface="Amatic SC"/>
      <p:regular r:id="rId11"/>
      <p:bold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031">
          <p15:clr>
            <a:srgbClr val="A4A3A4"/>
          </p15:clr>
        </p15:guide>
        <p15:guide id="2" pos="3061">
          <p15:clr>
            <a:srgbClr val="A4A3A4"/>
          </p15:clr>
        </p15:guide>
        <p15:guide id="3" pos="8051">
          <p15:clr>
            <a:srgbClr val="A4A3A4"/>
          </p15:clr>
        </p15:guide>
        <p15:guide id="4" orient="horz" pos="6202">
          <p15:clr>
            <a:srgbClr val="A4A3A4"/>
          </p15:clr>
        </p15:guide>
        <p15:guide id="5" orient="horz" pos="2347">
          <p15:clr>
            <a:srgbClr val="A4A3A4"/>
          </p15:clr>
        </p15:guide>
        <p15:guide id="6" orient="horz" pos="3073">
          <p15:clr>
            <a:srgbClr val="A4A3A4"/>
          </p15:clr>
        </p15:guide>
        <p15:guide id="7" orient="horz" pos="4003">
          <p15:clr>
            <a:srgbClr val="A4A3A4"/>
          </p15:clr>
        </p15:guide>
        <p15:guide id="8" orient="horz" pos="4751">
          <p15:clr>
            <a:srgbClr val="A4A3A4"/>
          </p15:clr>
        </p15:guide>
        <p15:guide id="9" orient="horz" pos="5477">
          <p15:clr>
            <a:srgbClr val="A4A3A4"/>
          </p15:clr>
        </p15:guide>
        <p15:guide id="10" pos="5556">
          <p15:clr>
            <a:srgbClr val="A4A3A4"/>
          </p15:clr>
        </p15:guide>
        <p15:guide id="11" pos="4308">
          <p15:clr>
            <a:srgbClr val="A4A3A4"/>
          </p15:clr>
        </p15:guide>
        <p15:guide id="12" pos="6803">
          <p15:clr>
            <a:srgbClr val="A4A3A4"/>
          </p15:clr>
        </p15:guide>
        <p15:guide id="13" orient="horz" pos="1621">
          <p15:clr>
            <a:srgbClr val="A4A3A4"/>
          </p15:clr>
        </p15:guide>
        <p15:guide id="14" pos="1088">
          <p15:clr>
            <a:srgbClr val="9AA0A6"/>
          </p15:clr>
        </p15:guide>
        <p15:guide id="15" pos="168">
          <p15:clr>
            <a:srgbClr val="9AA0A6"/>
          </p15:clr>
        </p15:guide>
      </p15:sldGuideLst>
    </p:ext>
    <p:ext uri="GoogleSlidesCustomDataVersion2">
      <go:slidesCustomData xmlns:go="http://customooxmlschemas.google.com/" r:id="rId13" roundtripDataSignature="AMtx7mg/QXA6ckBWzTVHSlEijG5UuCR/9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031" orient="horz"/>
        <p:guide pos="3061"/>
        <p:guide pos="8051"/>
        <p:guide pos="6202" orient="horz"/>
        <p:guide pos="2347" orient="horz"/>
        <p:guide pos="3073" orient="horz"/>
        <p:guide pos="4003" orient="horz"/>
        <p:guide pos="4751" orient="horz"/>
        <p:guide pos="5477" orient="horz"/>
        <p:guide pos="5556"/>
        <p:guide pos="4308"/>
        <p:guide pos="6803"/>
        <p:guide pos="1621" orient="horz"/>
        <p:guide pos="1088"/>
        <p:guide pos="168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AmaticSC-regular.fntdata"/><Relationship Id="rId10" Type="http://schemas.openxmlformats.org/officeDocument/2006/relationships/font" Target="fonts/Signika-bold.fntdata"/><Relationship Id="rId13" Type="http://customschemas.google.com/relationships/presentationmetadata" Target="metadata"/><Relationship Id="rId12" Type="http://schemas.openxmlformats.org/officeDocument/2006/relationships/font" Target="fonts/AmaticSC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Signika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799943" y="3"/>
            <a:ext cx="4437063" cy="356517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424238" y="887413"/>
            <a:ext cx="3390900" cy="239871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1023939" y="3419594"/>
            <a:ext cx="8191500" cy="279785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93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anchorCtr="0" anchor="b" bIns="47175" lIns="94350" spcFirstLastPara="1" rIns="94350" wrap="square" tIns="471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90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799943" y="6749134"/>
            <a:ext cx="4437063" cy="356516"/>
          </a:xfrm>
          <a:prstGeom prst="rect">
            <a:avLst/>
          </a:prstGeom>
          <a:noFill/>
          <a:ln>
            <a:noFill/>
          </a:ln>
        </p:spPr>
        <p:txBody>
          <a:bodyPr anchorCtr="0" anchor="b" bIns="47175" lIns="94350" spcFirstLastPara="1" rIns="94350" wrap="square" tIns="471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6aa0f4527e_0_106:notes"/>
          <p:cNvSpPr/>
          <p:nvPr>
            <p:ph idx="2" type="sldImg"/>
          </p:nvPr>
        </p:nvSpPr>
        <p:spPr>
          <a:xfrm>
            <a:off x="3236913" y="533400"/>
            <a:ext cx="3765550" cy="26638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" name="Google Shape;56;g36aa0f4527e_0_106:notes"/>
          <p:cNvSpPr txBox="1"/>
          <p:nvPr>
            <p:ph idx="1" type="body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6aa0f4527e_0_329:notes"/>
          <p:cNvSpPr/>
          <p:nvPr>
            <p:ph idx="2" type="sldImg"/>
          </p:nvPr>
        </p:nvSpPr>
        <p:spPr>
          <a:xfrm>
            <a:off x="3236913" y="533400"/>
            <a:ext cx="3765550" cy="26638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g36aa0f4527e_0_329:notes"/>
          <p:cNvSpPr txBox="1"/>
          <p:nvPr>
            <p:ph idx="1" type="body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6aa0f4527e_0_375:notes"/>
          <p:cNvSpPr/>
          <p:nvPr>
            <p:ph idx="2" type="sldImg"/>
          </p:nvPr>
        </p:nvSpPr>
        <p:spPr>
          <a:xfrm>
            <a:off x="3236913" y="533400"/>
            <a:ext cx="3765550" cy="26638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" name="Google Shape;215;g36aa0f4527e_0_375:notes"/>
          <p:cNvSpPr txBox="1"/>
          <p:nvPr>
            <p:ph idx="1" type="body"/>
          </p:nvPr>
        </p:nvSpPr>
        <p:spPr>
          <a:xfrm>
            <a:off x="1023938" y="3375184"/>
            <a:ext cx="8191500" cy="319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7175" lIns="94350" spcFirstLastPara="1" rIns="94350" wrap="square" tIns="4717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36aa0f4527e_0_171"/>
          <p:cNvSpPr txBox="1"/>
          <p:nvPr>
            <p:ph type="ctrTitle"/>
          </p:nvPr>
        </p:nvSpPr>
        <p:spPr>
          <a:xfrm>
            <a:off x="515401" y="1547749"/>
            <a:ext cx="14088600" cy="42666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300"/>
              <a:buNone/>
              <a:defRPr sz="9300"/>
            </a:lvl9pPr>
          </a:lstStyle>
          <a:p/>
        </p:txBody>
      </p:sp>
      <p:sp>
        <p:nvSpPr>
          <p:cNvPr id="15" name="Google Shape;15;g36aa0f4527e_0_171"/>
          <p:cNvSpPr txBox="1"/>
          <p:nvPr>
            <p:ph idx="1" type="subTitle"/>
          </p:nvPr>
        </p:nvSpPr>
        <p:spPr>
          <a:xfrm>
            <a:off x="515387" y="5891299"/>
            <a:ext cx="14088600" cy="1647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/>
        </p:txBody>
      </p:sp>
      <p:sp>
        <p:nvSpPr>
          <p:cNvPr id="16" name="Google Shape;16;g36aa0f4527e_0_171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36aa0f4527e_0_175"/>
          <p:cNvSpPr txBox="1"/>
          <p:nvPr>
            <p:ph type="title"/>
          </p:nvPr>
        </p:nvSpPr>
        <p:spPr>
          <a:xfrm>
            <a:off x="515387" y="4470975"/>
            <a:ext cx="14088600" cy="174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9pPr>
          </a:lstStyle>
          <a:p/>
        </p:txBody>
      </p:sp>
      <p:sp>
        <p:nvSpPr>
          <p:cNvPr id="19" name="Google Shape;19;g36aa0f4527e_0_175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36aa0f4527e_0_178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/>
        </p:txBody>
      </p:sp>
      <p:sp>
        <p:nvSpPr>
          <p:cNvPr id="22" name="Google Shape;22;g36aa0f4527e_0_178"/>
          <p:cNvSpPr txBox="1"/>
          <p:nvPr>
            <p:ph idx="1" type="body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438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indent="-3873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indent="-3873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indent="-3873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indent="-3873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indent="-3873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indent="-3873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indent="-3873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indent="-3873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/>
        </p:txBody>
      </p:sp>
      <p:sp>
        <p:nvSpPr>
          <p:cNvPr id="23" name="Google Shape;23;g36aa0f4527e_0_178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36aa0f4527e_0_182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/>
        </p:txBody>
      </p:sp>
      <p:sp>
        <p:nvSpPr>
          <p:cNvPr id="26" name="Google Shape;26;g36aa0f4527e_0_182"/>
          <p:cNvSpPr txBox="1"/>
          <p:nvPr>
            <p:ph idx="1" type="body"/>
          </p:nvPr>
        </p:nvSpPr>
        <p:spPr>
          <a:xfrm>
            <a:off x="515387" y="2395651"/>
            <a:ext cx="66135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indent="-3619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indent="-3619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indent="-3619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indent="-3619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indent="-3619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indent="-3619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indent="-3619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indent="-3619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/>
        </p:txBody>
      </p:sp>
      <p:sp>
        <p:nvSpPr>
          <p:cNvPr id="27" name="Google Shape;27;g36aa0f4527e_0_182"/>
          <p:cNvSpPr txBox="1"/>
          <p:nvPr>
            <p:ph idx="2" type="body"/>
          </p:nvPr>
        </p:nvSpPr>
        <p:spPr>
          <a:xfrm>
            <a:off x="7990239" y="2395651"/>
            <a:ext cx="66135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 sz="2500"/>
            </a:lvl1pPr>
            <a:lvl2pPr indent="-3619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indent="-3619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indent="-3619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indent="-3619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indent="-3619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indent="-3619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indent="-3619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indent="-3619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/>
        </p:txBody>
      </p:sp>
      <p:sp>
        <p:nvSpPr>
          <p:cNvPr id="28" name="Google Shape;28;g36aa0f4527e_0_182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36aa0f4527e_0_187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/>
            </a:lvl9pPr>
          </a:lstStyle>
          <a:p/>
        </p:txBody>
      </p:sp>
      <p:sp>
        <p:nvSpPr>
          <p:cNvPr id="31" name="Google Shape;31;g36aa0f4527e_0_187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36aa0f4527e_0_190"/>
          <p:cNvSpPr txBox="1"/>
          <p:nvPr>
            <p:ph type="title"/>
          </p:nvPr>
        </p:nvSpPr>
        <p:spPr>
          <a:xfrm>
            <a:off x="515387" y="1154926"/>
            <a:ext cx="4643100" cy="15708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4" name="Google Shape;34;g36aa0f4527e_0_190"/>
          <p:cNvSpPr txBox="1"/>
          <p:nvPr>
            <p:ph idx="1" type="body"/>
          </p:nvPr>
        </p:nvSpPr>
        <p:spPr>
          <a:xfrm>
            <a:off x="515387" y="2888563"/>
            <a:ext cx="4643100" cy="66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3619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indent="-3619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2pPr>
            <a:lvl3pPr indent="-3619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3pPr>
            <a:lvl4pPr indent="-3619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4pPr>
            <a:lvl5pPr indent="-3619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5pPr>
            <a:lvl6pPr indent="-3619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6pPr>
            <a:lvl7pPr indent="-3619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7pPr>
            <a:lvl8pPr indent="-3619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○"/>
              <a:defRPr sz="2100"/>
            </a:lvl8pPr>
            <a:lvl9pPr indent="-3619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Char char="■"/>
              <a:defRPr sz="2100"/>
            </a:lvl9pPr>
          </a:lstStyle>
          <a:p/>
        </p:txBody>
      </p:sp>
      <p:sp>
        <p:nvSpPr>
          <p:cNvPr id="35" name="Google Shape;35;g36aa0f4527e_0_190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36aa0f4527e_0_194"/>
          <p:cNvSpPr txBox="1"/>
          <p:nvPr>
            <p:ph type="title"/>
          </p:nvPr>
        </p:nvSpPr>
        <p:spPr>
          <a:xfrm>
            <a:off x="810615" y="935727"/>
            <a:ext cx="10528800" cy="850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600"/>
              <a:buNone/>
              <a:defRPr sz="8600"/>
            </a:lvl9pPr>
          </a:lstStyle>
          <a:p/>
        </p:txBody>
      </p:sp>
      <p:sp>
        <p:nvSpPr>
          <p:cNvPr id="38" name="Google Shape;38;g36aa0f4527e_0_194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36aa0f4527e_0_197"/>
          <p:cNvSpPr/>
          <p:nvPr/>
        </p:nvSpPr>
        <p:spPr>
          <a:xfrm>
            <a:off x="7559675" y="-260"/>
            <a:ext cx="7559700" cy="106917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64125" lIns="164125" spcFirstLastPara="1" rIns="164125" wrap="square" tIns="164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g36aa0f4527e_0_197"/>
          <p:cNvSpPr txBox="1"/>
          <p:nvPr>
            <p:ph type="title"/>
          </p:nvPr>
        </p:nvSpPr>
        <p:spPr>
          <a:xfrm>
            <a:off x="438997" y="2563402"/>
            <a:ext cx="6688800" cy="30813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500"/>
              <a:buNone/>
              <a:defRPr sz="7500"/>
            </a:lvl9pPr>
          </a:lstStyle>
          <a:p/>
        </p:txBody>
      </p:sp>
      <p:sp>
        <p:nvSpPr>
          <p:cNvPr id="42" name="Google Shape;42;g36aa0f4527e_0_197"/>
          <p:cNvSpPr txBox="1"/>
          <p:nvPr>
            <p:ph idx="1" type="subTitle"/>
          </p:nvPr>
        </p:nvSpPr>
        <p:spPr>
          <a:xfrm>
            <a:off x="438997" y="5826756"/>
            <a:ext cx="6688800" cy="25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3" name="Google Shape;43;g36aa0f4527e_0_197"/>
          <p:cNvSpPr txBox="1"/>
          <p:nvPr>
            <p:ph idx="2" type="body"/>
          </p:nvPr>
        </p:nvSpPr>
        <p:spPr>
          <a:xfrm>
            <a:off x="8167326" y="1505136"/>
            <a:ext cx="6344100" cy="76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-438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indent="-3873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indent="-3873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indent="-3873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indent="-3873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indent="-3873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indent="-3873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indent="-3873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indent="-3873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/>
        </p:txBody>
      </p:sp>
      <p:sp>
        <p:nvSpPr>
          <p:cNvPr id="44" name="Google Shape;44;g36aa0f4527e_0_197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36aa0f4527e_0_203"/>
          <p:cNvSpPr txBox="1"/>
          <p:nvPr>
            <p:ph idx="1" type="body"/>
          </p:nvPr>
        </p:nvSpPr>
        <p:spPr>
          <a:xfrm>
            <a:off x="515387" y="8794102"/>
            <a:ext cx="9918900" cy="1257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</a:lstStyle>
          <a:p/>
        </p:txBody>
      </p:sp>
      <p:sp>
        <p:nvSpPr>
          <p:cNvPr id="47" name="Google Shape;47;g36aa0f4527e_0_203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6aa0f4527e_0_206"/>
          <p:cNvSpPr txBox="1"/>
          <p:nvPr>
            <p:ph hasCustomPrompt="1" type="title"/>
          </p:nvPr>
        </p:nvSpPr>
        <p:spPr>
          <a:xfrm>
            <a:off x="515387" y="2299303"/>
            <a:ext cx="14088600" cy="4081500"/>
          </a:xfrm>
          <a:prstGeom prst="rect">
            <a:avLst/>
          </a:prstGeom>
          <a:noFill/>
          <a:ln>
            <a:noFill/>
          </a:ln>
        </p:spPr>
        <p:txBody>
          <a:bodyPr anchorCtr="0" anchor="b" bIns="164125" lIns="164125" spcFirstLastPara="1" rIns="164125" wrap="square" tIns="1641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500"/>
              <a:buNone/>
              <a:defRPr sz="21500"/>
            </a:lvl9pPr>
          </a:lstStyle>
          <a:p>
            <a:r>
              <a:t>xx%</a:t>
            </a:r>
          </a:p>
        </p:txBody>
      </p:sp>
      <p:sp>
        <p:nvSpPr>
          <p:cNvPr id="50" name="Google Shape;50;g36aa0f4527e_0_206"/>
          <p:cNvSpPr txBox="1"/>
          <p:nvPr>
            <p:ph idx="1" type="body"/>
          </p:nvPr>
        </p:nvSpPr>
        <p:spPr>
          <a:xfrm>
            <a:off x="515387" y="6552534"/>
            <a:ext cx="14088600" cy="27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4381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Char char="●"/>
              <a:defRPr/>
            </a:lvl1pPr>
            <a:lvl2pPr indent="-38735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2pPr>
            <a:lvl3pPr indent="-38735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3pPr>
            <a:lvl4pPr indent="-38735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4pPr>
            <a:lvl5pPr indent="-38735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5pPr>
            <a:lvl6pPr indent="-38735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6pPr>
            <a:lvl7pPr indent="-38735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7pPr>
            <a:lvl8pPr indent="-38735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○"/>
              <a:defRPr/>
            </a:lvl8pPr>
            <a:lvl9pPr indent="-38735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■"/>
              <a:defRPr/>
            </a:lvl9pPr>
          </a:lstStyle>
          <a:p/>
        </p:txBody>
      </p:sp>
      <p:sp>
        <p:nvSpPr>
          <p:cNvPr id="51" name="Google Shape;51;g36aa0f4527e_0_206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6aa0f4527e_0_210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6aa0f4527e_0_167"/>
          <p:cNvSpPr txBox="1"/>
          <p:nvPr>
            <p:ph type="title"/>
          </p:nvPr>
        </p:nvSpPr>
        <p:spPr>
          <a:xfrm>
            <a:off x="515387" y="925074"/>
            <a:ext cx="14088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100"/>
              <a:buFont typeface="Arial"/>
              <a:buNone/>
              <a:defRPr b="0" i="0" sz="5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g36aa0f4527e_0_167"/>
          <p:cNvSpPr txBox="1"/>
          <p:nvPr>
            <p:ph idx="1" type="body"/>
          </p:nvPr>
        </p:nvSpPr>
        <p:spPr>
          <a:xfrm>
            <a:off x="515387" y="2395651"/>
            <a:ext cx="14088600" cy="7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64125" lIns="164125" spcFirstLastPara="1" rIns="164125" wrap="square" tIns="164125">
            <a:normAutofit/>
          </a:bodyPr>
          <a:lstStyle>
            <a:lvl1pPr indent="-4381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300"/>
              <a:buFont typeface="Arial"/>
              <a:buChar char="●"/>
              <a:defRPr b="0" i="0" sz="3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73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73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873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873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873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873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873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○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873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■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g36aa0f4527e_0_167"/>
          <p:cNvSpPr txBox="1"/>
          <p:nvPr>
            <p:ph idx="12" type="sldNum"/>
          </p:nvPr>
        </p:nvSpPr>
        <p:spPr>
          <a:xfrm>
            <a:off x="14008974" y="9693435"/>
            <a:ext cx="9075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64125" lIns="164125" spcFirstLastPara="1" rIns="164125" wrap="square" tIns="1641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8.png"/><Relationship Id="rId10" Type="http://schemas.openxmlformats.org/officeDocument/2006/relationships/image" Target="../media/image16.png"/><Relationship Id="rId13" Type="http://schemas.openxmlformats.org/officeDocument/2006/relationships/image" Target="../media/image9.png"/><Relationship Id="rId1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5" Type="http://schemas.openxmlformats.org/officeDocument/2006/relationships/image" Target="../media/image22.png"/><Relationship Id="rId14" Type="http://schemas.openxmlformats.org/officeDocument/2006/relationships/image" Target="../media/image5.png"/><Relationship Id="rId17" Type="http://schemas.openxmlformats.org/officeDocument/2006/relationships/image" Target="../media/image19.png"/><Relationship Id="rId16" Type="http://schemas.openxmlformats.org/officeDocument/2006/relationships/image" Target="../media/image23.png"/><Relationship Id="rId5" Type="http://schemas.openxmlformats.org/officeDocument/2006/relationships/image" Target="../media/image15.png"/><Relationship Id="rId6" Type="http://schemas.openxmlformats.org/officeDocument/2006/relationships/image" Target="../media/image4.png"/><Relationship Id="rId7" Type="http://schemas.openxmlformats.org/officeDocument/2006/relationships/image" Target="../media/image13.png"/><Relationship Id="rId8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4.png"/><Relationship Id="rId10" Type="http://schemas.openxmlformats.org/officeDocument/2006/relationships/image" Target="../media/image15.png"/><Relationship Id="rId13" Type="http://schemas.openxmlformats.org/officeDocument/2006/relationships/image" Target="../media/image1.png"/><Relationship Id="rId1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5.png"/><Relationship Id="rId15" Type="http://schemas.openxmlformats.org/officeDocument/2006/relationships/image" Target="../media/image22.png"/><Relationship Id="rId14" Type="http://schemas.openxmlformats.org/officeDocument/2006/relationships/image" Target="../media/image12.png"/><Relationship Id="rId17" Type="http://schemas.openxmlformats.org/officeDocument/2006/relationships/image" Target="../media/image19.png"/><Relationship Id="rId16" Type="http://schemas.openxmlformats.org/officeDocument/2006/relationships/image" Target="../media/image23.png"/><Relationship Id="rId5" Type="http://schemas.openxmlformats.org/officeDocument/2006/relationships/image" Target="../media/image7.png"/><Relationship Id="rId6" Type="http://schemas.openxmlformats.org/officeDocument/2006/relationships/image" Target="../media/image16.png"/><Relationship Id="rId7" Type="http://schemas.openxmlformats.org/officeDocument/2006/relationships/image" Target="../media/image2.png"/><Relationship Id="rId8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image" Target="../media/image4.png"/><Relationship Id="rId10" Type="http://schemas.openxmlformats.org/officeDocument/2006/relationships/image" Target="../media/image15.png"/><Relationship Id="rId13" Type="http://schemas.openxmlformats.org/officeDocument/2006/relationships/image" Target="../media/image1.png"/><Relationship Id="rId1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5" Type="http://schemas.openxmlformats.org/officeDocument/2006/relationships/image" Target="../media/image22.png"/><Relationship Id="rId14" Type="http://schemas.openxmlformats.org/officeDocument/2006/relationships/image" Target="../media/image12.png"/><Relationship Id="rId17" Type="http://schemas.openxmlformats.org/officeDocument/2006/relationships/image" Target="../media/image19.png"/><Relationship Id="rId16" Type="http://schemas.openxmlformats.org/officeDocument/2006/relationships/image" Target="../media/image23.png"/><Relationship Id="rId5" Type="http://schemas.openxmlformats.org/officeDocument/2006/relationships/image" Target="../media/image8.png"/><Relationship Id="rId6" Type="http://schemas.openxmlformats.org/officeDocument/2006/relationships/image" Target="../media/image7.png"/><Relationship Id="rId7" Type="http://schemas.openxmlformats.org/officeDocument/2006/relationships/image" Target="../media/image16.png"/><Relationship Id="rId8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g36aa0f4527e_0_106" title="Earth Character@4x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g36aa0f4527e_0_106" title="E@4x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482385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g36aa0f4527e_0_106" title="C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g36aa0f4527e_0_106" title="D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g36aa0f4527e_0_106" title="A@4x.png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g36aa0f4527e_0_106" title="Power Hero@4x.png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g36aa0f4527e_0_106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Pizza Slice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/>
          </a:p>
        </p:txBody>
      </p:sp>
      <p:sp>
        <p:nvSpPr>
          <p:cNvPr id="66" name="Google Shape;66;g36aa0f4527e_0_106"/>
          <p:cNvSpPr txBox="1"/>
          <p:nvPr/>
        </p:nvSpPr>
        <p:spPr>
          <a:xfrm>
            <a:off x="5265625" y="2565000"/>
            <a:ext cx="1975200" cy="91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Homemade Sausage Roll with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Wholegrain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Rice Salad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67" name="Google Shape;67;g36aa0f4527e_0_106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68" name="Google Shape;68;g36aa0f4527e_0_106" title="Available Daily@4x.png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9" name="Google Shape;69;g36aa0f4527e_0_106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b="1" i="0" sz="15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pic>
        <p:nvPicPr>
          <p:cNvPr id="70" name="Google Shape;70;g36aa0f4527e_0_106" title="Heart Hero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g36aa0f4527e_0_106" title="Leaf@4x.png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g36aa0f4527e_0_106"/>
          <p:cNvSpPr txBox="1"/>
          <p:nvPr/>
        </p:nvSpPr>
        <p:spPr>
          <a:xfrm>
            <a:off x="94775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Cottage Pie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3" name="Google Shape;73;g36aa0f4527e_0_106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4" name="Google Shape;74;g36aa0f4527e_0_106"/>
          <p:cNvSpPr txBox="1"/>
          <p:nvPr/>
        </p:nvSpPr>
        <p:spPr>
          <a:xfrm>
            <a:off x="3119025" y="386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Bean Fajitas with Wedges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5" name="Google Shape;75;g36aa0f4527e_0_106"/>
          <p:cNvSpPr txBox="1"/>
          <p:nvPr/>
        </p:nvSpPr>
        <p:spPr>
          <a:xfrm>
            <a:off x="5135325" y="3946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Sausage Roll  with Wholegrain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Rice Salad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6" name="Google Shape;76;g36aa0f4527e_0_106"/>
          <p:cNvSpPr txBox="1"/>
          <p:nvPr/>
        </p:nvSpPr>
        <p:spPr>
          <a:xfrm>
            <a:off x="7300275" y="373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Sausage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7" name="Google Shape;77;g36aa0f4527e_0_106"/>
          <p:cNvSpPr txBox="1"/>
          <p:nvPr/>
        </p:nvSpPr>
        <p:spPr>
          <a:xfrm>
            <a:off x="9676613" y="3987825"/>
            <a:ext cx="17523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Potato Pie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8" name="Google Shape;78;g36aa0f4527e_0_106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BBQ Veggie Wrap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79" name="Google Shape;79;g36aa0f4527e_0_106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Sticks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0" name="Google Shape;80;g36aa0f4527e_0_106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Salad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1" name="Google Shape;81;g36aa0f4527e_0_106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Peas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2" name="Google Shape;82;g36aa0f4527e_0_106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Mixed Greens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3" name="Google Shape;83;g36aa0f4527e_0_106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4" name="Google Shape;84;g36aa0f4527e_0_106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5" name="Google Shape;85;g36aa0f4527e_0_106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6" name="Google Shape;86;g36aa0f4527e_0_106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7" name="Google Shape;87;g36aa0f4527e_0_106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8" name="Google Shape;88;g36aa0f4527e_0_106"/>
          <p:cNvSpPr txBox="1"/>
          <p:nvPr/>
        </p:nvSpPr>
        <p:spPr>
          <a:xfrm>
            <a:off x="3119025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Orange Squash Cupcake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89" name="Google Shape;89;g36aa0f4527e_0_106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Strawberry Jelly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0" name="Google Shape;90;g36aa0f4527e_0_106"/>
          <p:cNvSpPr txBox="1"/>
          <p:nvPr/>
        </p:nvSpPr>
        <p:spPr>
          <a:xfrm>
            <a:off x="7315375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Peach Upside Down Cake and Custard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1" name="Google Shape;91;g36aa0f4527e_0_106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2" name="Google Shape;92;g36aa0f4527e_0_106"/>
          <p:cNvSpPr txBox="1"/>
          <p:nvPr/>
        </p:nvSpPr>
        <p:spPr>
          <a:xfrm>
            <a:off x="946900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Chocolate 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Cake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93" name="Google Shape;93;g36aa0f4527e_0_106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Banana Cookies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94" name="Google Shape;94;g36aa0f4527e_0_106" title="Earth Character@4x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4583" y="43732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36aa0f4527e_0_106" title="Heart Hero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 flipH="1">
            <a:off x="11240825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36aa0f4527e_0_106" title="Pasta Twirler@4x.png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11113150" y="8844741"/>
            <a:ext cx="1058626" cy="1810408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g36aa0f4527e_0_106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b="1" i="0" sz="1900" u="none" cap="none" strike="noStrik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98" name="Google Shape;98;g36aa0f4527e_0_106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99" name="Google Shape;99;g36aa0f4527e_0_106" title="Earth Character@4x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g36aa0f4527e_0_106" title="Heart Hero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36aa0f4527e_0_106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</a:t>
            </a:r>
            <a:endParaRPr b="1" i="0" sz="14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82697" y="380403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078510" y="38294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36aa0f4527e_0_106" title="Power Hero@4x.png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36aa0f4527e_0_106" title="Leaf@4x.png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 flipH="1" rot="-516207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4333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231660" y="4004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g36aa0f4527e_0_106" title="C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24723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36aa0f4527e_0_106" title="A@4x.png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 rot="5">
            <a:off x="11405520" y="38040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g36aa0f4527e_0_106" title="Heart Hero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 flipH="1">
            <a:off x="6897425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571560" y="29742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579385" y="40472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555510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g36aa0f4527e_0_106" title="B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36aa0f4527e_0_106"/>
          <p:cNvSpPr txBox="1"/>
          <p:nvPr/>
        </p:nvSpPr>
        <p:spPr>
          <a:xfrm>
            <a:off x="7116912" y="2688816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21" name="Google Shape;121;g36aa0f4527e_0_106" title="C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240680" y="26123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g36aa0f4527e_0_106" title="Heart Hero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 flipH="1">
            <a:off x="8984588" y="3177338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36aa0f4527e_0_106" title="Daily filled rolls@4x.png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g36aa0f4527e_0_106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1</a:t>
            </a:r>
            <a:endParaRPr b="1" i="0" sz="11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 2026</a:t>
            </a:r>
            <a:endParaRPr b="1" i="0" sz="11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13/04/26, 04/05/26, 25/05/26, 15/06/26, 06/07/26, 27/07/26, 17/08/26, 07/09/26, 28/09/26, 19/10/26</a:t>
            </a:r>
            <a:endParaRPr b="1" i="0" sz="9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25" name="Google Shape;125;g36aa0f4527e_0_106" title="Daily Sandwich@10x-8.png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g36aa0f4527e_0_106" title="Picnic Lunch@10x-8.png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g36aa0f4527e_0_106" title="Heart Hero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3225100" y="8219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g36aa0f4527e_0_106" title="C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909805" y="27719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36aa0f4527e_0_106" title="C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978443" y="28445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36aa0f4527e_0_106" title="A@4x.png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g36aa0f4527e_0_106" title="C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334943" y="766133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g36aa0f4527e_0_106" title="D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1322695" y="2739362"/>
            <a:ext cx="182706" cy="6032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6aa0f4527e_0_329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Pizza Slice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138" name="Google Shape;138;g36aa0f4527e_0_329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139" name="Google Shape;139;g36aa0f4527e_0_329" title="Available Daily@4x.png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" name="Google Shape;140;g36aa0f4527e_0_329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b="1" i="0" sz="15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sp>
        <p:nvSpPr>
          <p:cNvPr id="141" name="Google Shape;141;g36aa0f4527e_0_329"/>
          <p:cNvSpPr txBox="1"/>
          <p:nvPr/>
        </p:nvSpPr>
        <p:spPr>
          <a:xfrm>
            <a:off x="734395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Gammon,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Skin on Roasties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2" name="Google Shape;142;g36aa0f4527e_0_329"/>
          <p:cNvSpPr txBox="1"/>
          <p:nvPr/>
        </p:nvSpPr>
        <p:spPr>
          <a:xfrm>
            <a:off x="9560149" y="2730525"/>
            <a:ext cx="19752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Chic</a:t>
            </a:r>
            <a:r>
              <a:rPr lang="en-GB" sz="1500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k</a:t>
            </a: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en curry with Rice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3" name="Google Shape;143;g36aa0f4527e_0_329"/>
          <p:cNvSpPr txBox="1"/>
          <p:nvPr/>
        </p:nvSpPr>
        <p:spPr>
          <a:xfrm>
            <a:off x="3157125" y="385317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Cheddar &amp; Tomato Puff Pastry Tart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4" name="Google Shape;144;g36aa0f4527e_0_329"/>
          <p:cNvSpPr txBox="1"/>
          <p:nvPr/>
        </p:nvSpPr>
        <p:spPr>
          <a:xfrm>
            <a:off x="5160850" y="390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Bangers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5" name="Google Shape;145;g36aa0f4527e_0_329"/>
          <p:cNvSpPr txBox="1"/>
          <p:nvPr/>
        </p:nvSpPr>
        <p:spPr>
          <a:xfrm>
            <a:off x="7246963" y="3946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 potato &amp; Maple Filo Pie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6" name="Google Shape;146;g36aa0f4527e_0_329"/>
          <p:cNvSpPr txBox="1"/>
          <p:nvPr/>
        </p:nvSpPr>
        <p:spPr>
          <a:xfrm>
            <a:off x="9388588" y="40259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Potato and chickpea Curry with Rice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7" name="Google Shape;147;g36aa0f4527e_0_329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Cheesy Bean Wrap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8" name="Google Shape;148;g36aa0f4527e_0_329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Sticks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49" name="Google Shape;149;g36aa0f4527e_0_329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Sweetcorn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0" name="Google Shape;150;g36aa0f4527e_0_329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Cabbage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1" name="Google Shape;151;g36aa0f4527e_0_329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 Beans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2" name="Google Shape;152;g36aa0f4527e_0_329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3" name="Google Shape;153;g36aa0f4527e_0_329"/>
          <p:cNvSpPr txBox="1"/>
          <p:nvPr/>
        </p:nvSpPr>
        <p:spPr>
          <a:xfrm>
            <a:off x="3119025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Lemon Shortbread Fingers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4" name="Google Shape;154;g36aa0f4527e_0_329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Orange Jelly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5" name="Google Shape;155;g36aa0f4527e_0_329"/>
          <p:cNvSpPr txBox="1"/>
          <p:nvPr/>
        </p:nvSpPr>
        <p:spPr>
          <a:xfrm>
            <a:off x="73439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Apple Sponge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and Custard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6" name="Google Shape;156;g36aa0f4527e_0_329"/>
          <p:cNvSpPr txBox="1"/>
          <p:nvPr/>
        </p:nvSpPr>
        <p:spPr>
          <a:xfrm>
            <a:off x="94775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Oaty Peach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Crumble Slice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57" name="Google Shape;157;g36aa0f4527e_0_329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Chocolate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Krispie Date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Squares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58" name="Google Shape;158;g36aa0f4527e_0_329" title="Earth Character@4x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698704" y="34759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36aa0f4527e_0_329" title="Power Hero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36aa0f4527e_0_329" title="Heart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36aa0f4527e_0_329" title="Leaf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g36aa0f4527e_0_329" title="Pasta Twirler@4x.png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1240835" y="8998856"/>
            <a:ext cx="1336799" cy="2286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g36aa0f4527e_0_329" title="E@4x.png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-453610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g36aa0f4527e_0_329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g36aa0f4527e_0_329" title="D@4x.png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g36aa0f4527e_0_329" title="A@4x.png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g36aa0f4527e_0_329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</a:t>
            </a:r>
            <a:endParaRPr b="1" i="0" sz="14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g36aa0f4527e_0_329" title="Earth Character@4x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g36aa0f4527e_0_329" title="Leaf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 flipH="1" rot="-516207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g36aa0f4527e_0_329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b="1" i="0" sz="1900" u="none" cap="none" strike="noStrik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172" name="Google Shape;172;g36aa0f4527e_0_329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73" name="Google Shape;173;g36aa0f4527e_0_329" title="Earth Character@4x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g36aa0f4527e_0_329" title="Heart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g36aa0f4527e_0_329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843335" y="28980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g36aa0f4527e_0_329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9221630" y="282185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919535" y="39553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890960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11388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g36aa0f4527e_0_329" title="Earth Character@4x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40083" y="44494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7015035" y="38505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272460" y="3951700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1450485" y="386118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36aa0f4527e_0_329" title="Heart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11224477" y="442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36aa0f4527e_0_329" title="Power Hero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3220560">
            <a:off x="13150999" y="819065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1393335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3579385" y="39615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3488835" y="7641825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g36aa0f4527e_0_329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1" name="Google Shape;191;g36aa0f4527e_0_329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2" name="Google Shape;192;g36aa0f4527e_0_329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3" name="Google Shape;193;g36aa0f4527e_0_329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194" name="Google Shape;194;g36aa0f4527e_0_329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195" name="Google Shape;195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g36aa0f4527e_0_329"/>
          <p:cNvSpPr txBox="1"/>
          <p:nvPr/>
        </p:nvSpPr>
        <p:spPr>
          <a:xfrm>
            <a:off x="5160850" y="26888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Bangers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Mash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01" name="Google Shape;201;g36aa0f4527e_0_329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7002305" y="2860009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36aa0f4527e_0_329" title="Heart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11137313" y="8177326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g36aa0f4527e_0_329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2</a:t>
            </a:r>
            <a:endParaRPr b="1" i="0" sz="11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 2026</a:t>
            </a:r>
            <a:endParaRPr b="1" i="0" sz="11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20/04/26, 11/05/26, 01/06/26, 22/06/26, 13/07/26, 03/08/26, 24/08/26, 14/09/26, 05/10/26</a:t>
            </a:r>
            <a:endParaRPr b="1" i="0" sz="9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04" name="Google Shape;204;g36aa0f4527e_0_329" title="Daily filled rolls@4x.png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g36aa0f4527e_0_329" title="Daily Sandwich@10x-8.png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g36aa0f4527e_0_329" title="Picnic Lunch@10x-8.png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g36aa0f4527e_0_329" title="Heart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8924400" y="4394250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g36aa0f4527e_0_329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09" name="Google Shape;209;g36aa0f4527e_0_329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3619185" y="27932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g36aa0f4527e_0_329" title="Power Hero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g36aa0f4527e_0_329" title="A@4x.png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g36aa0f4527e_0_329" title="E@4x.png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1404042" y="2788310"/>
            <a:ext cx="184429" cy="6032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g36aa0f4527e_0_375" title="Pasta Twirler@4x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40835" y="8998856"/>
            <a:ext cx="1336799" cy="2286125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g36aa0f4527e_0_375"/>
          <p:cNvSpPr txBox="1"/>
          <p:nvPr/>
        </p:nvSpPr>
        <p:spPr>
          <a:xfrm>
            <a:off x="3119025" y="26471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and Tomato Pizza Slice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Wedges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19" name="Google Shape;219;g36aa0f4527e_0_375"/>
          <p:cNvSpPr txBox="1"/>
          <p:nvPr/>
        </p:nvSpPr>
        <p:spPr>
          <a:xfrm>
            <a:off x="5160850" y="26888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Chicken Meatballs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In a Tomato sauce and Rice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grpSp>
        <p:nvGrpSpPr>
          <p:cNvPr id="220" name="Google Shape;220;g36aa0f4527e_0_375"/>
          <p:cNvGrpSpPr/>
          <p:nvPr/>
        </p:nvGrpSpPr>
        <p:grpSpPr>
          <a:xfrm>
            <a:off x="6618713" y="8924387"/>
            <a:ext cx="2964882" cy="1112184"/>
            <a:chOff x="6618713" y="8924387"/>
            <a:chExt cx="2964882" cy="1112184"/>
          </a:xfrm>
        </p:grpSpPr>
        <p:pic>
          <p:nvPicPr>
            <p:cNvPr id="221" name="Google Shape;221;g36aa0f4527e_0_375" title="Available Daily@4x.png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618713" y="8924387"/>
              <a:ext cx="2964882" cy="111218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2" name="Google Shape;222;g36aa0f4527e_0_375"/>
            <p:cNvSpPr txBox="1"/>
            <p:nvPr/>
          </p:nvSpPr>
          <p:spPr>
            <a:xfrm>
              <a:off x="7471325" y="9361250"/>
              <a:ext cx="1975800" cy="629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434343"/>
                  </a:solidFill>
                  <a:latin typeface="Amatic SC"/>
                  <a:ea typeface="Amatic SC"/>
                  <a:cs typeface="Amatic SC"/>
                  <a:sym typeface="Amatic SC"/>
                </a:rPr>
                <a:t>Daily salad bowl, freshly baked bread, yoghurts and cut fruit</a:t>
              </a:r>
              <a:endParaRPr b="1" i="0" sz="15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endParaRPr>
            </a:p>
          </p:txBody>
        </p:sp>
      </p:grpSp>
      <p:sp>
        <p:nvSpPr>
          <p:cNvPr id="223" name="Google Shape;223;g36aa0f4527e_0_375"/>
          <p:cNvSpPr txBox="1"/>
          <p:nvPr/>
        </p:nvSpPr>
        <p:spPr>
          <a:xfrm>
            <a:off x="7136963" y="27709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Roast Chicken,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Stuffing, Skin on Roasties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Gravy</a:t>
            </a:r>
            <a:endParaRPr/>
          </a:p>
        </p:txBody>
      </p:sp>
      <p:sp>
        <p:nvSpPr>
          <p:cNvPr id="224" name="Google Shape;224;g36aa0f4527e_0_375"/>
          <p:cNvSpPr txBox="1"/>
          <p:nvPr/>
        </p:nvSpPr>
        <p:spPr>
          <a:xfrm>
            <a:off x="9413200" y="27305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Beef Whole Grain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Pasta Bolognese</a:t>
            </a:r>
            <a:endParaRPr/>
          </a:p>
        </p:txBody>
      </p:sp>
      <p:sp>
        <p:nvSpPr>
          <p:cNvPr id="225" name="Google Shape;225;g36aa0f4527e_0_375"/>
          <p:cNvSpPr txBox="1"/>
          <p:nvPr/>
        </p:nvSpPr>
        <p:spPr>
          <a:xfrm>
            <a:off x="3119025" y="386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Pesto Pasta Bake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6" name="Google Shape;226;g36aa0f4527e_0_375"/>
          <p:cNvSpPr txBox="1"/>
          <p:nvPr/>
        </p:nvSpPr>
        <p:spPr>
          <a:xfrm>
            <a:off x="7244775" y="3880225"/>
            <a:ext cx="2183100" cy="111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Med Veg Wellington,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Skin on Roasties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Gravy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7" name="Google Shape;227;g36aa0f4527e_0_375"/>
          <p:cNvSpPr txBox="1"/>
          <p:nvPr/>
        </p:nvSpPr>
        <p:spPr>
          <a:xfrm>
            <a:off x="9477550" y="394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Veggie Whole Grain Pasta Bolognese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8" name="Google Shape;228;g36aa0f4527e_0_375"/>
          <p:cNvSpPr txBox="1"/>
          <p:nvPr/>
        </p:nvSpPr>
        <p:spPr>
          <a:xfrm>
            <a:off x="11689425" y="380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Fingers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Chips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29" name="Google Shape;229;g36aa0f4527e_0_375"/>
          <p:cNvSpPr txBox="1"/>
          <p:nvPr/>
        </p:nvSpPr>
        <p:spPr>
          <a:xfrm>
            <a:off x="3119025" y="51617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Sticks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0" name="Google Shape;230;g36aa0f4527e_0_375"/>
          <p:cNvSpPr txBox="1"/>
          <p:nvPr/>
        </p:nvSpPr>
        <p:spPr>
          <a:xfrm>
            <a:off x="5160850" y="52034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Sweetcorn and Cabbage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1" name="Google Shape;231;g36aa0f4527e_0_375"/>
          <p:cNvSpPr txBox="1"/>
          <p:nvPr/>
        </p:nvSpPr>
        <p:spPr>
          <a:xfrm>
            <a:off x="73439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Carrots and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Peas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2" name="Google Shape;232;g36aa0f4527e_0_375"/>
          <p:cNvSpPr txBox="1"/>
          <p:nvPr/>
        </p:nvSpPr>
        <p:spPr>
          <a:xfrm>
            <a:off x="9477550" y="52451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Greens Beans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3" name="Google Shape;233;g36aa0f4527e_0_375"/>
          <p:cNvSpPr txBox="1"/>
          <p:nvPr/>
        </p:nvSpPr>
        <p:spPr>
          <a:xfrm>
            <a:off x="11689425" y="50994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Baked Beans 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4" name="Google Shape;234;g36aa0f4527e_0_375"/>
          <p:cNvSpPr txBox="1"/>
          <p:nvPr/>
        </p:nvSpPr>
        <p:spPr>
          <a:xfrm>
            <a:off x="3128550" y="76763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Sweet Potato Chocolate Brownie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5" name="Google Shape;235;g36aa0f4527e_0_375"/>
          <p:cNvSpPr txBox="1"/>
          <p:nvPr/>
        </p:nvSpPr>
        <p:spPr>
          <a:xfrm>
            <a:off x="5160850" y="771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Raspberry Jelly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6" name="Google Shape;236;g36aa0f4527e_0_375"/>
          <p:cNvSpPr txBox="1"/>
          <p:nvPr/>
        </p:nvSpPr>
        <p:spPr>
          <a:xfrm>
            <a:off x="73439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Treacle</a:t>
            </a: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, Pear &amp;</a:t>
            </a: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Ginger Cake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Custard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7" name="Google Shape;237;g36aa0f4527e_0_375"/>
          <p:cNvSpPr txBox="1"/>
          <p:nvPr/>
        </p:nvSpPr>
        <p:spPr>
          <a:xfrm>
            <a:off x="9477550" y="7759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Date and Sunflower Seed Muesli Bars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38" name="Google Shape;238;g36aa0f4527e_0_375"/>
          <p:cNvSpPr txBox="1"/>
          <p:nvPr/>
        </p:nvSpPr>
        <p:spPr>
          <a:xfrm>
            <a:off x="11689425" y="76140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Vanilla Cookies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39" name="Google Shape;239;g36aa0f4527e_0_375" title="Earth Character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698704" y="347598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g36aa0f4527e_0_375" title="Power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708060" y="29263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g36aa0f4527e_0_375" title="Heart Hero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-657175" y="4024650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g36aa0f4527e_0_375" title="Leaf@4x.png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-698700" y="4599975"/>
            <a:ext cx="429527" cy="478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g36aa0f4527e_0_375" title="E@4x.png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-453610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-1221178" y="17201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g36aa0f4527e_0_375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-964745" y="17201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36aa0f4527e_0_375" title="D@4x.png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-708317" y="1720187"/>
            <a:ext cx="182706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g36aa0f4527e_0_375" title="A@4x.png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 rot="5">
            <a:off x="-1463592" y="1720181"/>
            <a:ext cx="184429" cy="603274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g36aa0f4527e_0_375"/>
          <p:cNvSpPr txBox="1"/>
          <p:nvPr/>
        </p:nvSpPr>
        <p:spPr>
          <a:xfrm>
            <a:off x="12859388" y="420550"/>
            <a:ext cx="2183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PRIMARY</a:t>
            </a:r>
            <a:endParaRPr b="1" i="0" sz="14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 TRADITIONAL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g36aa0f4527e_0_375" title="Earth Character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33221" y="91450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36aa0f4527e_0_375" title="Leaf@4x.png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 flipH="1" rot="-516207">
            <a:off x="2589476" y="4070858"/>
            <a:ext cx="429550" cy="478629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g36aa0f4527e_0_375"/>
          <p:cNvSpPr txBox="1"/>
          <p:nvPr/>
        </p:nvSpPr>
        <p:spPr>
          <a:xfrm>
            <a:off x="12488232" y="9145054"/>
            <a:ext cx="1093500" cy="3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rgbClr val="07999A"/>
                </a:solidFill>
                <a:latin typeface="Amatic SC"/>
                <a:ea typeface="Amatic SC"/>
                <a:cs typeface="Amatic SC"/>
                <a:sym typeface="Amatic SC"/>
              </a:rPr>
              <a:t>Topped Pasta</a:t>
            </a:r>
            <a:endParaRPr b="1" i="0" sz="1900" u="none" cap="none" strike="noStrike">
              <a:solidFill>
                <a:srgbClr val="07999A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sp>
        <p:nvSpPr>
          <p:cNvPr id="252" name="Google Shape;252;g36aa0f4527e_0_375"/>
          <p:cNvSpPr txBox="1"/>
          <p:nvPr/>
        </p:nvSpPr>
        <p:spPr>
          <a:xfrm>
            <a:off x="12488225" y="94435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Hot Pasta topped with Homemade Tomato Sauce </a:t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434343"/>
                </a:solidFill>
                <a:latin typeface="Amatic SC"/>
                <a:ea typeface="Amatic SC"/>
                <a:cs typeface="Amatic SC"/>
                <a:sym typeface="Amatic SC"/>
              </a:rPr>
              <a:t>&amp; Cheese</a:t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rgbClr val="434343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253" name="Google Shape;253;g36aa0f4527e_0_375" title="Earth Character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736183" y="10052437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g36aa0f4527e_0_375" title="Heart Hero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3378800" y="1005687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g36aa0f4527e_0_375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4110743" y="9526672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g36aa0f4527e_0_375"/>
          <p:cNvSpPr txBox="1"/>
          <p:nvPr/>
        </p:nvSpPr>
        <p:spPr>
          <a:xfrm>
            <a:off x="3119025" y="6419025"/>
            <a:ext cx="1975200" cy="80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7" name="Google Shape;257;g36aa0f4527e_0_375"/>
          <p:cNvSpPr txBox="1"/>
          <p:nvPr/>
        </p:nvSpPr>
        <p:spPr>
          <a:xfrm>
            <a:off x="5127525" y="64607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8" name="Google Shape;258;g36aa0f4527e_0_375"/>
          <p:cNvSpPr txBox="1"/>
          <p:nvPr/>
        </p:nvSpPr>
        <p:spPr>
          <a:xfrm>
            <a:off x="73439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59" name="Google Shape;259;g36aa0f4527e_0_375"/>
          <p:cNvSpPr txBox="1"/>
          <p:nvPr/>
        </p:nvSpPr>
        <p:spPr>
          <a:xfrm>
            <a:off x="9477550" y="64643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sp>
        <p:nvSpPr>
          <p:cNvPr id="260" name="Google Shape;260;g36aa0f4527e_0_375"/>
          <p:cNvSpPr txBox="1"/>
          <p:nvPr/>
        </p:nvSpPr>
        <p:spPr>
          <a:xfrm>
            <a:off x="11689425" y="63186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Beans,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Cheese or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Tuna Mayo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61" name="Google Shape;261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843335" y="6577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065597" y="6561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1176735" y="6523150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6954472" y="65720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3403110" y="655143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4843335" y="2898062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g36aa0f4527e_0_375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854855" y="39155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36aa0f4527e_0_375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897293" y="770263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262935" y="388866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151985" y="7720112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g36aa0f4527e_0_375" title="Power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-3220560">
            <a:off x="11061402" y="442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g36aa0f4527e_0_375" title="A@4x.png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 rot="5">
            <a:off x="11405520" y="38802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1431435" y="7690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g36aa0f4527e_0_375" title="Heart Hero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 flipH="1">
            <a:off x="11250350" y="8232825"/>
            <a:ext cx="346449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g36aa0f4527e_0_375" title="A@4x.png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 rot="5">
            <a:off x="13577945" y="3989218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3526935" y="7756125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g36aa0f4527e_0_375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9240680" y="2774284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g36aa0f4527e_0_375" title="Heart Hero@4x.pn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 flipH="1">
            <a:off x="6633029" y="3201723"/>
            <a:ext cx="346449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g36aa0f4527e_0_375"/>
          <p:cNvSpPr txBox="1"/>
          <p:nvPr/>
        </p:nvSpPr>
        <p:spPr>
          <a:xfrm>
            <a:off x="5160850" y="3908025"/>
            <a:ext cx="2183100" cy="720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Vegetable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Ratatouille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with Rice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80" name="Google Shape;280;g36aa0f4527e_0_375" title="Earth Character@4x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65558" y="4449499"/>
            <a:ext cx="429532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7086360" y="3880237"/>
            <a:ext cx="184429" cy="603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g36aa0f4527e_0_375" title="C@4x.png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7010550" y="2832666"/>
            <a:ext cx="184429" cy="603271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g36aa0f4527e_0_375"/>
          <p:cNvSpPr txBox="1"/>
          <p:nvPr/>
        </p:nvSpPr>
        <p:spPr>
          <a:xfrm>
            <a:off x="710875" y="1325550"/>
            <a:ext cx="2305200" cy="9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WEEK 3</a:t>
            </a:r>
            <a:endParaRPr b="1" i="0" sz="11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GB" sz="1100" u="none" cap="none" strike="noStrike">
                <a:solidFill>
                  <a:srgbClr val="F26462"/>
                </a:solidFill>
                <a:latin typeface="Signika"/>
                <a:ea typeface="Signika"/>
                <a:cs typeface="Signika"/>
                <a:sym typeface="Signika"/>
              </a:rPr>
              <a:t>Spring/Summer 2026</a:t>
            </a:r>
            <a:endParaRPr b="1" i="0" sz="1100" u="none" cap="none" strike="noStrike">
              <a:solidFill>
                <a:srgbClr val="F26462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1" i="0" lang="en-GB" sz="10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27/04/26, 18/05/26, 08/06/26, 29/06/26, 20/07/26, 10/08/26, 31/08/26, 21/09/26, 12/10/26</a:t>
            </a:r>
            <a:endParaRPr b="1" i="0" sz="9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84" name="Google Shape;284;g36aa0f4527e_0_375" title="Daily filled rolls@4x.png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-2429612" y="8924382"/>
            <a:ext cx="2305300" cy="72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g36aa0f4527e_0_375" title="Daily Sandwich@10x-8.png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-1776850" y="7223325"/>
            <a:ext cx="1652551" cy="127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g36aa0f4527e_0_375" title="Picnic Lunch@10x-8.png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-1533286" y="5631875"/>
            <a:ext cx="1321510" cy="1445801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g36aa0f4527e_0_375"/>
          <p:cNvSpPr txBox="1"/>
          <p:nvPr/>
        </p:nvSpPr>
        <p:spPr>
          <a:xfrm>
            <a:off x="11689425" y="2584825"/>
            <a:ext cx="21831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Golden Fish Fingers 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GB" sz="1500" u="none" cap="none" strike="noStrike">
                <a:solidFill>
                  <a:srgbClr val="434343"/>
                </a:solidFill>
                <a:latin typeface="Signika"/>
                <a:ea typeface="Signika"/>
                <a:cs typeface="Signika"/>
                <a:sym typeface="Signika"/>
              </a:rPr>
              <a:t>and Chips</a:t>
            </a:r>
            <a:endParaRPr b="0" i="0" sz="1500" u="none" cap="none" strike="noStrike">
              <a:solidFill>
                <a:srgbClr val="434343"/>
              </a:solidFill>
              <a:latin typeface="Signika"/>
              <a:ea typeface="Signika"/>
              <a:cs typeface="Signika"/>
              <a:sym typeface="Signika"/>
            </a:endParaRPr>
          </a:p>
        </p:txBody>
      </p:sp>
      <p:pic>
        <p:nvPicPr>
          <p:cNvPr id="288" name="Google Shape;288;g36aa0f4527e_0_375" title="B@4x.png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3619185" y="2793287"/>
            <a:ext cx="184429" cy="603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g36aa0f4527e_0_375" title="Power Hero@4x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-3220560">
            <a:off x="6794202" y="8233200"/>
            <a:ext cx="448237" cy="373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g36aa0f4527e_0_375" title="A@4x.png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 rot="5">
            <a:off x="7045282" y="7635931"/>
            <a:ext cx="184429" cy="60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g36aa0f4527e_0_375" title="D@4x.png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11322695" y="2739362"/>
            <a:ext cx="182706" cy="6032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